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065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115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642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0444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98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9A4B-416A-B5E6-2E4E-1CA66F16D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27857-8251-FC5C-FD18-5EF1ED814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D7D06-D2AC-30C9-0842-A9C5E84EF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44DD7-B7B7-4362-A41B-6B03A16CDCC4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6265B-3CF2-C49C-6BD9-B304A271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6DB16-9008-7743-939A-6D1FF36E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5A48-F1E3-4AAF-B48F-8BCE5F6A30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96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603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4AAA1C-6B21-C0DA-D2CA-6F2A0706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33" y="1836282"/>
            <a:ext cx="10303133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279B0-EEA9-A581-51D3-26F2BA29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00"/>
            <a:ext cx="12192000" cy="65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4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7DD79-ED5B-5E46-732E-84B3868A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249"/>
            <a:ext cx="12192000" cy="58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C8327-0E99-33AE-49CB-7C2E8906A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447"/>
            <a:ext cx="12192000" cy="61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45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A2444-6BD3-FB87-CC83-9FB36A63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9344"/>
            <a:ext cx="12192000" cy="54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6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D2848-0825-70B1-4756-36F7C498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7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B826B-DC99-2085-3DC1-6A7C954F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253"/>
            <a:ext cx="12192000" cy="57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9EAC3-71BA-4A82-BBB8-E7F67E7FB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412"/>
            <a:ext cx="12192000" cy="40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7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61F76-1C78-AAAB-429D-996CF335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644"/>
            <a:ext cx="12192000" cy="38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6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E0422-CE89-4036-5F7F-F8FCA3EE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170"/>
            <a:ext cx="12192000" cy="58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B9E2C-998B-5FEE-D176-A530789D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751"/>
            <a:ext cx="12192000" cy="633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7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E5619-62D5-643E-0D43-C5A0EAA4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237"/>
            <a:ext cx="12192000" cy="592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11BB2-DEC7-9A56-21D5-F94AFF25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518"/>
            <a:ext cx="12192000" cy="48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03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DE8F4-36F1-F5C9-2BBA-96715BA9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4" y="312150"/>
            <a:ext cx="11911092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44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403ED-8491-A76A-EA31-C961E781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957"/>
            <a:ext cx="12192000" cy="62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0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7D37A-70DA-1706-771D-A5A82781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013"/>
            <a:ext cx="12192000" cy="59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82025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28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2025-03-11T11:32:01Z</dcterms:created>
  <dcterms:modified xsi:type="dcterms:W3CDTF">2025-03-11T12:00:48Z</dcterms:modified>
</cp:coreProperties>
</file>